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495" r:id="rId2"/>
    <p:sldId id="489" r:id="rId3"/>
    <p:sldId id="490" r:id="rId4"/>
    <p:sldId id="491" r:id="rId5"/>
    <p:sldId id="49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8DC1CB21-5A9B-4929-A19B-6CA5B94423A6}"/>
    <pc:docChg chg="custSel addSld delSld modSld sldOrd">
      <pc:chgData name="Md. Masudur Rahman" userId="7b31cda9e9d283c8" providerId="LiveId" clId="{8DC1CB21-5A9B-4929-A19B-6CA5B94423A6}" dt="2025-01-29T16:29:52.410" v="35" actId="207"/>
      <pc:docMkLst>
        <pc:docMk/>
      </pc:docMkLst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1495333409" sldId="258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495333409" sldId="258"/>
            <ac:spMk id="2" creationId="{B370EC65-25E4-441C-CE41-118AB378C950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495333409" sldId="258"/>
            <ac:spMk id="3" creationId="{5E717C58-4D65-B11D-B1D2-8B1A6B5B53D6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3627055958" sldId="259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627055958" sldId="259"/>
            <ac:spMk id="2" creationId="{AB3F1CDD-6757-8F53-A9B2-33F87E320259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627055958" sldId="259"/>
            <ac:spMk id="3" creationId="{9FE9BD83-6815-4B96-D3AA-17D91E7739B9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63280077" sldId="260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63280077" sldId="260"/>
            <ac:spMk id="2" creationId="{620F9AAC-71E4-ACD6-65B6-61636F3880C8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63280077" sldId="260"/>
            <ac:spMk id="3" creationId="{014468B2-06C9-C748-383D-6D89DC6EEE06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3843567217" sldId="261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843567217" sldId="261"/>
            <ac:spMk id="2" creationId="{DE4F697D-F5C3-1F28-97FB-B518C31C8880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843567217" sldId="261"/>
            <ac:spMk id="3" creationId="{86F37045-C03F-DE68-0687-C12972985FF1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3962543296" sldId="262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962543296" sldId="262"/>
            <ac:spMk id="2" creationId="{79E0F9E6-8181-82A7-0EF9-0EF287ED8301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962543296" sldId="262"/>
            <ac:spMk id="3" creationId="{DC17739B-09E3-5842-A001-D95D837FDFF5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813397693" sldId="263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813397693" sldId="263"/>
            <ac:spMk id="2" creationId="{53534C70-3F6B-1879-3A25-7EC969412DD2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813397693" sldId="263"/>
            <ac:spMk id="3" creationId="{B8808092-5C5B-D804-0B61-D12B26BD5DF4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1879686917" sldId="264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879686917" sldId="264"/>
            <ac:spMk id="2" creationId="{E2FBDDA9-3C0F-8546-64EB-FE01B0E1A78E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879686917" sldId="264"/>
            <ac:spMk id="3" creationId="{03CD8BAE-86AD-E583-5D5F-3C089747BC17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3346370967" sldId="265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346370967" sldId="265"/>
            <ac:spMk id="2" creationId="{F6AF35D3-CFBA-C295-6BBD-3EA7E7B1A023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346370967" sldId="265"/>
            <ac:spMk id="3" creationId="{99931883-7CAD-EC16-1C58-0FC5219EDD48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1369698683" sldId="266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369698683" sldId="266"/>
            <ac:spMk id="2" creationId="{1894D8D2-2208-B115-4B35-7822034C6BE3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1369698683" sldId="266"/>
            <ac:spMk id="3" creationId="{2F83CEB4-15CE-2C45-BDEA-550175DBF469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4199749225" sldId="267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4199749225" sldId="267"/>
            <ac:spMk id="2" creationId="{6A31266B-3015-6AE3-D2EF-D550EF00184F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4199749225" sldId="267"/>
            <ac:spMk id="3" creationId="{DD928A92-C351-08C1-0092-9A420CF6C21B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767946407" sldId="268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767946407" sldId="268"/>
            <ac:spMk id="2" creationId="{986A484E-AB98-1B2E-1AA9-75987BA252EA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767946407" sldId="268"/>
            <ac:spMk id="3" creationId="{B28E5EBD-5958-1463-B281-4927B46C5926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3629222471" sldId="269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629222471" sldId="269"/>
            <ac:spMk id="2" creationId="{FC3ABAFD-19BD-F19F-F272-7DF91FB02141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3629222471" sldId="269"/>
            <ac:spMk id="3" creationId="{5B9611FF-9A7C-00C9-475A-E8A6FD978F7D}"/>
          </ac:spMkLst>
        </pc:spChg>
      </pc:sldChg>
      <pc:sldChg chg="modSp del">
        <pc:chgData name="Md. Masudur Rahman" userId="7b31cda9e9d283c8" providerId="LiveId" clId="{8DC1CB21-5A9B-4929-A19B-6CA5B94423A6}" dt="2025-01-29T16:25:59.737" v="13" actId="47"/>
        <pc:sldMkLst>
          <pc:docMk/>
          <pc:sldMk cId="745455605" sldId="270"/>
        </pc:sldMkLst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745455605" sldId="270"/>
            <ac:spMk id="2" creationId="{77460C3F-0080-D71D-E438-C381D8854447}"/>
          </ac:spMkLst>
        </pc:spChg>
        <pc:spChg chg="mod">
          <ac:chgData name="Md. Masudur Rahman" userId="7b31cda9e9d283c8" providerId="LiveId" clId="{8DC1CB21-5A9B-4929-A19B-6CA5B94423A6}" dt="2025-01-29T16:25:24.763" v="5"/>
          <ac:spMkLst>
            <pc:docMk/>
            <pc:sldMk cId="745455605" sldId="270"/>
            <ac:spMk id="3" creationId="{AD48E9D9-EE33-39BC-77FE-42CCD153EC5A}"/>
          </ac:spMkLst>
        </pc:spChg>
      </pc:sldChg>
      <pc:sldChg chg="modSp mod ord">
        <pc:chgData name="Md. Masudur Rahman" userId="7b31cda9e9d283c8" providerId="LiveId" clId="{8DC1CB21-5A9B-4929-A19B-6CA5B94423A6}" dt="2025-01-29T16:25:47.139" v="12" actId="1076"/>
        <pc:sldMkLst>
          <pc:docMk/>
          <pc:sldMk cId="0" sldId="489"/>
        </pc:sldMkLst>
        <pc:spChg chg="mod">
          <ac:chgData name="Md. Masudur Rahman" userId="7b31cda9e9d283c8" providerId="LiveId" clId="{8DC1CB21-5A9B-4929-A19B-6CA5B94423A6}" dt="2025-01-29T16:25:47.139" v="12" actId="1076"/>
          <ac:spMkLst>
            <pc:docMk/>
            <pc:sldMk cId="0" sldId="489"/>
            <ac:spMk id="5122" creationId="{C6160473-AC9F-B6AF-988F-77C4831DE7C8}"/>
          </ac:spMkLst>
        </pc:spChg>
      </pc:sldChg>
      <pc:sldChg chg="modSp mod">
        <pc:chgData name="Md. Masudur Rahman" userId="7b31cda9e9d283c8" providerId="LiveId" clId="{8DC1CB21-5A9B-4929-A19B-6CA5B94423A6}" dt="2025-01-29T16:29:34.130" v="32" actId="1076"/>
        <pc:sldMkLst>
          <pc:docMk/>
          <pc:sldMk cId="0" sldId="491"/>
        </pc:sldMkLst>
        <pc:spChg chg="mod">
          <ac:chgData name="Md. Masudur Rahman" userId="7b31cda9e9d283c8" providerId="LiveId" clId="{8DC1CB21-5A9B-4929-A19B-6CA5B94423A6}" dt="2025-01-29T16:29:24.305" v="29" actId="1076"/>
          <ac:spMkLst>
            <pc:docMk/>
            <pc:sldMk cId="0" sldId="491"/>
            <ac:spMk id="7" creationId="{A12FADA8-4850-93DE-89AC-30B86BB7B03C}"/>
          </ac:spMkLst>
        </pc:spChg>
        <pc:spChg chg="mod">
          <ac:chgData name="Md. Masudur Rahman" userId="7b31cda9e9d283c8" providerId="LiveId" clId="{8DC1CB21-5A9B-4929-A19B-6CA5B94423A6}" dt="2025-01-29T16:29:30.930" v="31" actId="1076"/>
          <ac:spMkLst>
            <pc:docMk/>
            <pc:sldMk cId="0" sldId="491"/>
            <ac:spMk id="9" creationId="{67347C9A-7F3F-4428-6D05-3F8BE53C36CC}"/>
          </ac:spMkLst>
        </pc:spChg>
        <pc:spChg chg="mod">
          <ac:chgData name="Md. Masudur Rahman" userId="7b31cda9e9d283c8" providerId="LiveId" clId="{8DC1CB21-5A9B-4929-A19B-6CA5B94423A6}" dt="2025-01-29T16:29:27.746" v="30" actId="1076"/>
          <ac:spMkLst>
            <pc:docMk/>
            <pc:sldMk cId="0" sldId="491"/>
            <ac:spMk id="7170" creationId="{CFF52EFA-234C-83A3-8F67-6DA0EF5005EA}"/>
          </ac:spMkLst>
        </pc:spChg>
        <pc:graphicFrameChg chg="mod">
          <ac:chgData name="Md. Masudur Rahman" userId="7b31cda9e9d283c8" providerId="LiveId" clId="{8DC1CB21-5A9B-4929-A19B-6CA5B94423A6}" dt="2025-01-29T16:29:21.314" v="28" actId="1076"/>
          <ac:graphicFrameMkLst>
            <pc:docMk/>
            <pc:sldMk cId="0" sldId="491"/>
            <ac:graphicFrameMk id="4" creationId="{263066FA-7BF5-36A3-A8AD-D10B53D936F2}"/>
          </ac:graphicFrameMkLst>
        </pc:graphicFrameChg>
        <pc:graphicFrameChg chg="mod">
          <ac:chgData name="Md. Masudur Rahman" userId="7b31cda9e9d283c8" providerId="LiveId" clId="{8DC1CB21-5A9B-4929-A19B-6CA5B94423A6}" dt="2025-01-29T16:29:34.130" v="32" actId="1076"/>
          <ac:graphicFrameMkLst>
            <pc:docMk/>
            <pc:sldMk cId="0" sldId="491"/>
            <ac:graphicFrameMk id="5" creationId="{9F348A60-4B9F-6BC4-B215-585CD29509F7}"/>
          </ac:graphicFrameMkLst>
        </pc:graphicFrameChg>
      </pc:sldChg>
      <pc:sldChg chg="modSp mod">
        <pc:chgData name="Md. Masudur Rahman" userId="7b31cda9e9d283c8" providerId="LiveId" clId="{8DC1CB21-5A9B-4929-A19B-6CA5B94423A6}" dt="2025-01-29T16:29:43.466" v="34" actId="1076"/>
        <pc:sldMkLst>
          <pc:docMk/>
          <pc:sldMk cId="3263894391" sldId="494"/>
        </pc:sldMkLst>
        <pc:spChg chg="mod">
          <ac:chgData name="Md. Masudur Rahman" userId="7b31cda9e9d283c8" providerId="LiveId" clId="{8DC1CB21-5A9B-4929-A19B-6CA5B94423A6}" dt="2025-01-29T16:29:43.466" v="34" actId="1076"/>
          <ac:spMkLst>
            <pc:docMk/>
            <pc:sldMk cId="3263894391" sldId="494"/>
            <ac:spMk id="8286" creationId="{5FBD6E13-85DD-2C34-2ED7-90F00DEC21CD}"/>
          </ac:spMkLst>
        </pc:spChg>
      </pc:sldChg>
      <pc:sldChg chg="addSp delSp modSp new mod setBg modClrScheme chgLayout">
        <pc:chgData name="Md. Masudur Rahman" userId="7b31cda9e9d283c8" providerId="LiveId" clId="{8DC1CB21-5A9B-4929-A19B-6CA5B94423A6}" dt="2025-01-29T16:29:52.410" v="35" actId="207"/>
        <pc:sldMkLst>
          <pc:docMk/>
          <pc:sldMk cId="1030000599" sldId="495"/>
        </pc:sldMkLst>
        <pc:spChg chg="del mod ord">
          <ac:chgData name="Md. Masudur Rahman" userId="7b31cda9e9d283c8" providerId="LiveId" clId="{8DC1CB21-5A9B-4929-A19B-6CA5B94423A6}" dt="2025-01-29T16:25:08.027" v="3" actId="700"/>
          <ac:spMkLst>
            <pc:docMk/>
            <pc:sldMk cId="1030000599" sldId="495"/>
            <ac:spMk id="2" creationId="{1D61B10B-0311-5880-9D98-A3778F3880B9}"/>
          </ac:spMkLst>
        </pc:spChg>
        <pc:spChg chg="del mod ord">
          <ac:chgData name="Md. Masudur Rahman" userId="7b31cda9e9d283c8" providerId="LiveId" clId="{8DC1CB21-5A9B-4929-A19B-6CA5B94423A6}" dt="2025-01-29T16:25:08.027" v="3" actId="700"/>
          <ac:spMkLst>
            <pc:docMk/>
            <pc:sldMk cId="1030000599" sldId="495"/>
            <ac:spMk id="3" creationId="{D47087D2-44E0-17A0-5A98-1F6880BC9CAF}"/>
          </ac:spMkLst>
        </pc:spChg>
        <pc:spChg chg="add mod ord">
          <ac:chgData name="Md. Masudur Rahman" userId="7b31cda9e9d283c8" providerId="LiveId" clId="{8DC1CB21-5A9B-4929-A19B-6CA5B94423A6}" dt="2025-01-29T16:29:52.410" v="35" actId="207"/>
          <ac:spMkLst>
            <pc:docMk/>
            <pc:sldMk cId="1030000599" sldId="495"/>
            <ac:spMk id="4" creationId="{E93CDDDB-5054-89A1-222E-02364D339704}"/>
          </ac:spMkLst>
        </pc:spChg>
        <pc:spChg chg="add mod ord">
          <ac:chgData name="Md. Masudur Rahman" userId="7b31cda9e9d283c8" providerId="LiveId" clId="{8DC1CB21-5A9B-4929-A19B-6CA5B94423A6}" dt="2025-01-29T16:25:24.763" v="5"/>
          <ac:spMkLst>
            <pc:docMk/>
            <pc:sldMk cId="1030000599" sldId="495"/>
            <ac:spMk id="5" creationId="{0FD10474-8F9E-29A9-AFC7-ACDC1973AC60}"/>
          </ac:spMkLst>
        </pc:spChg>
      </pc:sldChg>
      <pc:sldMasterChg chg="delSldLayout">
        <pc:chgData name="Md. Masudur Rahman" userId="7b31cda9e9d283c8" providerId="LiveId" clId="{8DC1CB21-5A9B-4929-A19B-6CA5B94423A6}" dt="2025-01-29T16:25:59.737" v="13" actId="47"/>
        <pc:sldMasterMkLst>
          <pc:docMk/>
          <pc:sldMasterMk cId="2207001889" sldId="2147483661"/>
        </pc:sldMasterMkLst>
        <pc:sldLayoutChg chg="del">
          <pc:chgData name="Md. Masudur Rahman" userId="7b31cda9e9d283c8" providerId="LiveId" clId="{8DC1CB21-5A9B-4929-A19B-6CA5B94423A6}" dt="2025-01-29T16:25:59.737" v="13" actId="47"/>
          <pc:sldLayoutMkLst>
            <pc:docMk/>
            <pc:sldMasterMk cId="2207001889" sldId="2147483661"/>
            <pc:sldLayoutMk cId="4020171257" sldId="2147483679"/>
          </pc:sldLayoutMkLst>
        </pc:sldLayoutChg>
      </pc:sldMasterChg>
    </pc:docChg>
  </pc:docChgLst>
  <pc:docChgLst>
    <pc:chgData name="Md. Masudur Rahman" userId="7b31cda9e9d283c8" providerId="LiveId" clId="{B1A6C0A5-965B-4F9C-BAB8-7BDB5260D930}"/>
    <pc:docChg chg="undo custSel addSld delSld modSld">
      <pc:chgData name="Md. Masudur Rahman" userId="7b31cda9e9d283c8" providerId="LiveId" clId="{B1A6C0A5-965B-4F9C-BAB8-7BDB5260D930}" dt="2024-12-22T19:00:48.587" v="107" actId="1076"/>
      <pc:docMkLst>
        <pc:docMk/>
      </pc:docMkLst>
      <pc:sldChg chg="addSp delSp modSp add mod">
        <pc:chgData name="Md. Masudur Rahman" userId="7b31cda9e9d283c8" providerId="LiveId" clId="{B1A6C0A5-965B-4F9C-BAB8-7BDB5260D930}" dt="2024-12-22T18:54:24.686" v="14" actId="1076"/>
        <pc:sldMkLst>
          <pc:docMk/>
          <pc:sldMk cId="0" sldId="489"/>
        </pc:sldMkLst>
        <pc:spChg chg="mod">
          <ac:chgData name="Md. Masudur Rahman" userId="7b31cda9e9d283c8" providerId="LiveId" clId="{B1A6C0A5-965B-4F9C-BAB8-7BDB5260D930}" dt="2024-12-22T18:52:23.340" v="3"/>
          <ac:spMkLst>
            <pc:docMk/>
            <pc:sldMk cId="0" sldId="489"/>
            <ac:spMk id="5122" creationId="{C6160473-AC9F-B6AF-988F-77C4831DE7C8}"/>
          </ac:spMkLst>
        </pc:spChg>
        <pc:graphicFrameChg chg="add mod modGraphic">
          <ac:chgData name="Md. Masudur Rahman" userId="7b31cda9e9d283c8" providerId="LiveId" clId="{B1A6C0A5-965B-4F9C-BAB8-7BDB5260D930}" dt="2024-12-22T18:54:24.686" v="14" actId="1076"/>
          <ac:graphicFrameMkLst>
            <pc:docMk/>
            <pc:sldMk cId="0" sldId="489"/>
            <ac:graphicFrameMk id="3" creationId="{A5B8C926-62A6-F201-D5E5-30E714AE75B5}"/>
          </ac:graphicFrameMkLst>
        </pc:graphicFrameChg>
      </pc:sldChg>
      <pc:sldChg chg="addSp delSp modSp add mod">
        <pc:chgData name="Md. Masudur Rahman" userId="7b31cda9e9d283c8" providerId="LiveId" clId="{B1A6C0A5-965B-4F9C-BAB8-7BDB5260D930}" dt="2024-12-22T18:56:24.107" v="38"/>
        <pc:sldMkLst>
          <pc:docMk/>
          <pc:sldMk cId="0" sldId="490"/>
        </pc:sldMkLst>
        <pc:spChg chg="mod">
          <ac:chgData name="Md. Masudur Rahman" userId="7b31cda9e9d283c8" providerId="LiveId" clId="{B1A6C0A5-965B-4F9C-BAB8-7BDB5260D930}" dt="2024-12-22T18:56:24.107" v="38"/>
          <ac:spMkLst>
            <pc:docMk/>
            <pc:sldMk cId="0" sldId="490"/>
            <ac:spMk id="5" creationId="{24CA85B0-CBD8-27B0-A8FA-CF1025B2FB62}"/>
          </ac:spMkLst>
        </pc:spChg>
        <pc:graphicFrameChg chg="add mod modGraphic">
          <ac:chgData name="Md. Masudur Rahman" userId="7b31cda9e9d283c8" providerId="LiveId" clId="{B1A6C0A5-965B-4F9C-BAB8-7BDB5260D930}" dt="2024-12-22T18:56:02.507" v="33" actId="1076"/>
          <ac:graphicFrameMkLst>
            <pc:docMk/>
            <pc:sldMk cId="0" sldId="490"/>
            <ac:graphicFrameMk id="2" creationId="{0620E444-906D-7171-D78A-49E0D42849A6}"/>
          </ac:graphicFrameMkLst>
        </pc:graphicFrameChg>
      </pc:sldChg>
      <pc:sldChg chg="add">
        <pc:chgData name="Md. Masudur Rahman" userId="7b31cda9e9d283c8" providerId="LiveId" clId="{B1A6C0A5-965B-4F9C-BAB8-7BDB5260D930}" dt="2024-12-22T18:51:51.200" v="0"/>
        <pc:sldMkLst>
          <pc:docMk/>
          <pc:sldMk cId="0" sldId="491"/>
        </pc:sldMkLst>
      </pc:sldChg>
      <pc:sldChg chg="add del">
        <pc:chgData name="Md. Masudur Rahman" userId="7b31cda9e9d283c8" providerId="LiveId" clId="{B1A6C0A5-965B-4F9C-BAB8-7BDB5260D930}" dt="2024-12-22T18:56:40.714" v="39" actId="47"/>
        <pc:sldMkLst>
          <pc:docMk/>
          <pc:sldMk cId="0" sldId="492"/>
        </pc:sldMkLst>
      </pc:sldChg>
      <pc:sldChg chg="addSp delSp modSp add mod">
        <pc:chgData name="Md. Masudur Rahman" userId="7b31cda9e9d283c8" providerId="LiveId" clId="{B1A6C0A5-965B-4F9C-BAB8-7BDB5260D930}" dt="2024-12-22T19:00:48.587" v="107" actId="1076"/>
        <pc:sldMkLst>
          <pc:docMk/>
          <pc:sldMk cId="3263894391" sldId="494"/>
        </pc:sldMkLst>
        <pc:graphicFrameChg chg="add mod modGraphic">
          <ac:chgData name="Md. Masudur Rahman" userId="7b31cda9e9d283c8" providerId="LiveId" clId="{B1A6C0A5-965B-4F9C-BAB8-7BDB5260D930}" dt="2024-12-22T19:00:48.587" v="107" actId="1076"/>
          <ac:graphicFrameMkLst>
            <pc:docMk/>
            <pc:sldMk cId="3263894391" sldId="494"/>
            <ac:graphicFrameMk id="3" creationId="{C665EEA8-FF0B-F28D-2B35-5E0516BB594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8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2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7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5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9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2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7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0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67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39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5560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55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1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57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1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CACDD-698C-429E-BCD2-C88F32E6A8C2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8C7CB-7244-40A4-9984-A46C232E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01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3CDDDB-5054-89A1-222E-02364D339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8140" y="960998"/>
            <a:ext cx="9108141" cy="2387600"/>
          </a:xfrm>
        </p:spPr>
        <p:txBody>
          <a:bodyPr>
            <a:normAutofit/>
          </a:bodyPr>
          <a:lstStyle/>
          <a:p>
            <a:r>
              <a:rPr lang="en-US" sz="6000" b="1" cap="none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Robotics Fundamentals (Level-1)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FD10474-8F9E-29A9-AFC7-ACDC1973AC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00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883" y="572972"/>
            <a:ext cx="10378234" cy="1478570"/>
          </a:xfrm>
        </p:spPr>
        <p:txBody>
          <a:bodyPr/>
          <a:lstStyle/>
          <a:p>
            <a:pPr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Robotics Fundamentals (Level-1)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4900" y="1702619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536826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5B8C926-62A6-F201-D5E5-30E714AE7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24813"/>
              </p:ext>
            </p:extLst>
          </p:nvPr>
        </p:nvGraphicFramePr>
        <p:xfrm>
          <a:off x="2593181" y="3134497"/>
          <a:ext cx="7005638" cy="3145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3415">
                  <a:extLst>
                    <a:ext uri="{9D8B030D-6E8A-4147-A177-3AD203B41FA5}">
                      <a16:colId xmlns:a16="http://schemas.microsoft.com/office/drawing/2014/main" val="175643275"/>
                    </a:ext>
                  </a:extLst>
                </a:gridCol>
                <a:gridCol w="6222223">
                  <a:extLst>
                    <a:ext uri="{9D8B030D-6E8A-4147-A177-3AD203B41FA5}">
                      <a16:colId xmlns:a16="http://schemas.microsoft.com/office/drawing/2014/main" val="3595537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88478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Explain the basics of robotics, including history, components, and applications.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09653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 and integrate sensors (e.g., IR, ultrasonic) for robotic systems.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21955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Interface actuators (e.g., motors, servos) with robotics hardware.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49983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Write and debug basic Arduino programs for robot control.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48180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IoT-enabled robots for remote monitoring and control.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93081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 and apply robotic motion planning and kinematics.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95109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and build robotic systems through hands-on projects.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56700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advanced sensors, feedback mechanisms, and vision systems in robots.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05232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Communicate and document robotic projects effectively.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160010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679892"/>
            <a:ext cx="106785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"Introduction to Robotics: Mechanics and Control" by John J. Craig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"Robotics: Everything You Need to Know" by Peter McKinnon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"Arduino Cookbook" by Michael Margolis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"Modern Robotics: Mechanics, Planning, and Control" by Kevin M. Lynch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20E444-906D-7171-D78A-49E0D4284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930269"/>
              </p:ext>
            </p:extLst>
          </p:nvPr>
        </p:nvGraphicFramePr>
        <p:xfrm>
          <a:off x="1486643" y="1421747"/>
          <a:ext cx="9218714" cy="2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1565773"/>
                    </a:ext>
                  </a:extLst>
                </a:gridCol>
                <a:gridCol w="7386638">
                  <a:extLst>
                    <a:ext uri="{9D8B030D-6E8A-4147-A177-3AD203B41FA5}">
                      <a16:colId xmlns:a16="http://schemas.microsoft.com/office/drawing/2014/main" val="2223206900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494538696"/>
                    </a:ext>
                  </a:extLst>
                </a:gridCol>
                <a:gridCol w="685901">
                  <a:extLst>
                    <a:ext uri="{9D8B030D-6E8A-4147-A177-3AD203B41FA5}">
                      <a16:colId xmlns:a16="http://schemas.microsoft.com/office/drawing/2014/main" val="10873055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59910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robotics: history, components, and applications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3742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Selecting and integrating sensors (e.g., IR, ultrasonic) for robotic systems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39387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Interfacing actuators (e.g., motors, servos) with robotics hardware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3108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Writing and debugging basic Arduino programs for robot control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1569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 IoT-enabled robots for remote monitoring and control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2526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Robotic motion planning and kinematics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33530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and building robotic systems through hands-on projects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14681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Implementing advanced sensors, feedback mechanisms, and vision systems in robots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64649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Communicating and documenting robotic projects effectively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9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291738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1" y="196100"/>
            <a:ext cx="9905998" cy="1478570"/>
          </a:xfrm>
        </p:spPr>
        <p:txBody>
          <a:bodyPr/>
          <a:lstStyle/>
          <a:p>
            <a:pPr algn="ctr"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629030"/>
              </p:ext>
            </p:extLst>
          </p:nvPr>
        </p:nvGraphicFramePr>
        <p:xfrm>
          <a:off x="2723303" y="2062162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283776"/>
              </p:ext>
            </p:extLst>
          </p:nvPr>
        </p:nvGraphicFramePr>
        <p:xfrm>
          <a:off x="3170237" y="4785556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4250" y="1535110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2095500" y="4271426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A672-D5ED-CCB8-3FB6-115C1DB0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5FBD6E13-85DD-2C34-2ED7-90F00DEC2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5" y="98238"/>
            <a:ext cx="8226425" cy="641350"/>
          </a:xfrm>
        </p:spPr>
        <p:txBody>
          <a:bodyPr>
            <a:normAutofit/>
          </a:bodyPr>
          <a:lstStyle/>
          <a:p>
            <a:pPr algn="ctr"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65EEA8-FF0B-F28D-2B35-5E0516BB5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683244"/>
              </p:ext>
            </p:extLst>
          </p:nvPr>
        </p:nvGraphicFramePr>
        <p:xfrm>
          <a:off x="705597" y="739588"/>
          <a:ext cx="10780803" cy="6086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674">
                  <a:extLst>
                    <a:ext uri="{9D8B030D-6E8A-4147-A177-3AD203B41FA5}">
                      <a16:colId xmlns:a16="http://schemas.microsoft.com/office/drawing/2014/main" val="2877161328"/>
                    </a:ext>
                  </a:extLst>
                </a:gridCol>
                <a:gridCol w="4117392">
                  <a:extLst>
                    <a:ext uri="{9D8B030D-6E8A-4147-A177-3AD203B41FA5}">
                      <a16:colId xmlns:a16="http://schemas.microsoft.com/office/drawing/2014/main" val="35804370"/>
                    </a:ext>
                  </a:extLst>
                </a:gridCol>
                <a:gridCol w="2014537">
                  <a:extLst>
                    <a:ext uri="{9D8B030D-6E8A-4147-A177-3AD203B41FA5}">
                      <a16:colId xmlns:a16="http://schemas.microsoft.com/office/drawing/2014/main" val="1467724586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948818727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19759002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454510401"/>
                    </a:ext>
                  </a:extLst>
                </a:gridCol>
                <a:gridCol w="1413712">
                  <a:extLst>
                    <a:ext uri="{9D8B030D-6E8A-4147-A177-3AD203B41FA5}">
                      <a16:colId xmlns:a16="http://schemas.microsoft.com/office/drawing/2014/main" val="2361674231"/>
                    </a:ext>
                  </a:extLst>
                </a:gridCol>
              </a:tblGrid>
              <a:tr h="162172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Strategies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3610376262"/>
                  </a:ext>
                </a:extLst>
              </a:tr>
              <a:tr h="393387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Robotics: Understand the fundamentals of robotics and its components.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Interactive Q&amp;A, Demos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Participation, Short Quiz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3429795181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Sensors in Robotics: Ability to select appropriate sensors for specific tasks.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with IR, ultrasonic sensors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Assignment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3594764477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Actuators in Robotics: Skills in integrating actuators with robotic systems.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with motors, servos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Report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1209227771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Programming Basics for Robots: Ability to write and debug simple robot control programs.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Coding tutorial, Arduino programming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Coding Exercise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2713548622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05-06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Integration for Robots: Proficiency in developing IoT-enabled robot systems.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IoT integration with robots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Implementation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1171963081"/>
                  </a:ext>
                </a:extLst>
              </a:tr>
              <a:tr h="393387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Robotic Kinematics: Understanding motion dynamics in robot design.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Simulation exercises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Quiz, Lab Task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1486562432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08-09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 Robot Project: Hands-on experience in small-scale robot construction.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project work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Evaluation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721197465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Sensors and Feedback: Ability to implement closed-loop control in robots.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with gyros, accelerometers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Feedback System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97697022"/>
                  </a:ext>
                </a:extLst>
              </a:tr>
              <a:tr h="239243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 Systems: Skills in integrating vision systems with robots.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with vision libraries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 Integration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490650831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Robot Project Phase 1: Project planning and initial prototyping skills.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prototyping sessions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2239341187"/>
                  </a:ext>
                </a:extLst>
              </a:tr>
              <a:tr h="393387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Robot Project Phase 2: Hands-on experience in deploying a complete robotic system.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 and testing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Demonstration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2760824718"/>
                  </a:ext>
                </a:extLst>
              </a:tr>
              <a:tr h="239243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Presentation: Communication and documentation skills.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Peer review, Presentation session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 Assessment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546011870"/>
                  </a:ext>
                </a:extLst>
              </a:tr>
              <a:tr h="31631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Evaluation of overall knowledge and practical skills.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 test, Practical exam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Comprehensive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4" marR="4014" marT="4014" marB="4014" anchor="ctr"/>
                </a:tc>
                <a:extLst>
                  <a:ext uri="{0D108BD9-81ED-4DB2-BD59-A6C34878D82A}">
                    <a16:rowId xmlns:a16="http://schemas.microsoft.com/office/drawing/2014/main" val="3473983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94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14</TotalTime>
  <Words>766</Words>
  <Application>Microsoft Office PowerPoint</Application>
  <PresentationFormat>Widescreen</PresentationFormat>
  <Paragraphs>215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Symbol</vt:lpstr>
      <vt:lpstr>Times New Roman</vt:lpstr>
      <vt:lpstr>Tw Cen MT</vt:lpstr>
      <vt:lpstr>Circuit</vt:lpstr>
      <vt:lpstr>Robotics Fundamentals (Level-1)</vt:lpstr>
      <vt:lpstr>Robotics Fundamentals (Level-1)</vt:lpstr>
      <vt:lpstr>Summary of Course Content</vt:lpstr>
      <vt:lpstr>Assessment Pattern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1</cp:revision>
  <dcterms:created xsi:type="dcterms:W3CDTF">2024-12-22T18:50:56Z</dcterms:created>
  <dcterms:modified xsi:type="dcterms:W3CDTF">2025-01-29T16:29:56Z</dcterms:modified>
</cp:coreProperties>
</file>